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</p:sldIdLst>
  <p:sldSz cx="15544800" cy="10058400"/>
  <p:notesSz cx="9296400" cy="1478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6600"/>
    <a:srgbClr val="0000FF"/>
    <a:srgbClr val="FF9900"/>
    <a:srgbClr val="FF00FF"/>
    <a:srgbClr val="00D05E"/>
    <a:srgbClr val="000000"/>
    <a:srgbClr val="CC66FF"/>
    <a:srgbClr val="AA269A"/>
    <a:srgbClr val="3B5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38" d="100"/>
          <a:sy n="38" d="100"/>
        </p:scale>
        <p:origin x="8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  <a:prstGeom prst="rect">
            <a:avLst/>
          </a:prstGeo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3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693" y="4117238"/>
            <a:ext cx="11767414" cy="32186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7335926"/>
            <a:ext cx="11658600" cy="1662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20">
                <a:solidFill>
                  <a:srgbClr val="404040"/>
                </a:solidFill>
              </a:defRPr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9210067"/>
            <a:ext cx="15544800" cy="40234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"/>
            <a:ext cx="15544800" cy="4062046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74" y="2279509"/>
            <a:ext cx="11385852" cy="14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73" y="275372"/>
            <a:ext cx="2298162" cy="194751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821206" y="9401814"/>
            <a:ext cx="4069715" cy="379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53" i="1">
                <a:solidFill>
                  <a:srgbClr val="0D436B"/>
                </a:solidFill>
              </a:defRPr>
            </a:lvl1pPr>
            <a:lvl2pPr marL="670575" indent="0" algn="ctr">
              <a:buFontTx/>
              <a:buNone/>
              <a:defRPr sz="1760" i="1">
                <a:solidFill>
                  <a:srgbClr val="09436B"/>
                </a:solidFill>
              </a:defRPr>
            </a:lvl2pPr>
            <a:lvl3pPr marL="1341150" indent="0" algn="ctr">
              <a:buFontTx/>
              <a:buNone/>
              <a:defRPr sz="1613" i="1">
                <a:solidFill>
                  <a:srgbClr val="09436B"/>
                </a:solidFill>
              </a:defRPr>
            </a:lvl3pPr>
            <a:lvl4pPr marL="2011726" indent="0" algn="ctr">
              <a:buFontTx/>
              <a:buNone/>
              <a:defRPr sz="1540" i="1">
                <a:solidFill>
                  <a:srgbClr val="09436B"/>
                </a:solidFill>
              </a:defRPr>
            </a:lvl4pPr>
            <a:lvl5pPr marL="2682301" indent="0" algn="ctr">
              <a:buFontTx/>
              <a:buNone/>
              <a:defRPr sz="154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803536"/>
            <a:ext cx="15544800" cy="40234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182099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507895"/>
            <a:ext cx="13213080" cy="5847283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70732" y="1631238"/>
            <a:ext cx="13209148" cy="6941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80"/>
              </a:spcAft>
              <a:buNone/>
              <a:defRPr sz="3227" b="1" i="1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38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507895"/>
            <a:ext cx="13213080" cy="5847283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70732" y="1619952"/>
            <a:ext cx="13209148" cy="6808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880"/>
              </a:spcAft>
              <a:buNone/>
              <a:defRPr sz="3227" b="0" i="0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9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1676400"/>
            <a:ext cx="6606540" cy="6826301"/>
          </a:xfrm>
          <a:prstGeom prst="rect">
            <a:avLst/>
          </a:prstGeom>
        </p:spPr>
        <p:txBody>
          <a:bodyPr/>
          <a:lstStyle>
            <a:lvl3pPr>
              <a:defRPr sz="2933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458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1676400"/>
            <a:ext cx="6606540" cy="6826301"/>
          </a:xfrm>
          <a:prstGeom prst="rect">
            <a:avLst/>
          </a:prstGeom>
        </p:spPr>
        <p:txBody>
          <a:bodyPr/>
          <a:lstStyle>
            <a:lvl3pPr>
              <a:defRPr sz="2933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4365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865669" y="1676400"/>
            <a:ext cx="6606540" cy="68263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880"/>
              </a:spcAft>
              <a:buNone/>
              <a:defRPr sz="3227" b="0" i="0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7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70731" y="1718383"/>
            <a:ext cx="6606540" cy="68263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880"/>
              </a:spcAft>
              <a:buNone/>
              <a:defRPr sz="3227" b="0" i="0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9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70732" y="1619952"/>
            <a:ext cx="13209148" cy="6808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3227" b="1" i="1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11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2" y="1619952"/>
            <a:ext cx="13209148" cy="6808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880"/>
              </a:spcAft>
              <a:buNone/>
              <a:defRPr sz="3227" b="0" i="0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0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70732" y="1619952"/>
            <a:ext cx="13209148" cy="6808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880"/>
              </a:spcAft>
              <a:buNone/>
              <a:defRPr sz="3227" b="0" i="0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0731" y="2537669"/>
            <a:ext cx="13209148" cy="591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79691" y="8591166"/>
            <a:ext cx="69951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99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9903" y="1837335"/>
            <a:ext cx="7430414" cy="3199002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812507" y="1837335"/>
            <a:ext cx="7430414" cy="3199004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7812510" y="1391996"/>
            <a:ext cx="0" cy="7918145"/>
          </a:xfrm>
          <a:prstGeom prst="line">
            <a:avLst/>
          </a:prstGeom>
          <a:ln w="19050">
            <a:solidFill>
              <a:srgbClr val="7BA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1" y="5353539"/>
            <a:ext cx="15544802" cy="0"/>
          </a:xfrm>
          <a:prstGeom prst="line">
            <a:avLst/>
          </a:prstGeom>
          <a:ln w="19050">
            <a:solidFill>
              <a:srgbClr val="7BA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139900" y="140817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7833896" y="140817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139903" y="5785824"/>
            <a:ext cx="7430414" cy="3199002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5"/>
          </p:nvPr>
        </p:nvSpPr>
        <p:spPr>
          <a:xfrm>
            <a:off x="7812507" y="5785825"/>
            <a:ext cx="7430414" cy="3199004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6"/>
          </p:nvPr>
        </p:nvSpPr>
        <p:spPr>
          <a:xfrm>
            <a:off x="139900" y="535666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7819035" y="535666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65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9903" y="1837335"/>
            <a:ext cx="7430414" cy="3199002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812507" y="1837335"/>
            <a:ext cx="7430414" cy="3199004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7812510" y="1391996"/>
            <a:ext cx="0" cy="7918145"/>
          </a:xfrm>
          <a:prstGeom prst="line">
            <a:avLst/>
          </a:prstGeom>
          <a:ln w="19050">
            <a:solidFill>
              <a:srgbClr val="7BA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1" y="6473191"/>
            <a:ext cx="15544802" cy="0"/>
          </a:xfrm>
          <a:prstGeom prst="line">
            <a:avLst/>
          </a:prstGeom>
          <a:ln w="19050">
            <a:solidFill>
              <a:srgbClr val="7BA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139900" y="140817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7833896" y="1408176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139903" y="6905476"/>
            <a:ext cx="7430414" cy="1891779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5"/>
          </p:nvPr>
        </p:nvSpPr>
        <p:spPr>
          <a:xfrm>
            <a:off x="7812507" y="6905477"/>
            <a:ext cx="7430414" cy="1891780"/>
          </a:xfrm>
          <a:prstGeom prst="rect">
            <a:avLst/>
          </a:prstGeom>
        </p:spPr>
        <p:txBody>
          <a:bodyPr/>
          <a:lstStyle>
            <a:lvl1pPr>
              <a:defRPr sz="2053"/>
            </a:lvl1pPr>
            <a:lvl2pPr>
              <a:spcAft>
                <a:spcPts val="0"/>
              </a:spcAft>
              <a:defRPr sz="1760"/>
            </a:lvl2pPr>
            <a:lvl3pPr>
              <a:spcAft>
                <a:spcPts val="0"/>
              </a:spcAft>
              <a:defRPr sz="1467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6"/>
          </p:nvPr>
        </p:nvSpPr>
        <p:spPr>
          <a:xfrm>
            <a:off x="139900" y="6476318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7819035" y="6476318"/>
            <a:ext cx="7430414" cy="42915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2347" b="0" i="0" u="sng">
                <a:solidFill>
                  <a:schemeClr val="tx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10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423860"/>
            <a:ext cx="6606540" cy="6239776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423860"/>
            <a:ext cx="6606540" cy="6239776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070731" y="1618704"/>
            <a:ext cx="6576178" cy="5713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3227" b="1" i="1" u="none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7" y="1618704"/>
            <a:ext cx="6608565" cy="5713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3227" b="1" i="1" u="none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52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423860"/>
            <a:ext cx="6606540" cy="6239776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7" y="1618704"/>
            <a:ext cx="6608565" cy="5713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3227" b="1" i="1" u="none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335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423860"/>
            <a:ext cx="6606540" cy="6239776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070731" y="1618704"/>
            <a:ext cx="6576178" cy="5713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3227" b="1" i="1" u="none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286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21224" y="5438302"/>
            <a:ext cx="6995160" cy="3749601"/>
          </a:xfrm>
          <a:prstGeom prst="rect">
            <a:avLst/>
          </a:prstGeom>
        </p:spPr>
        <p:txBody>
          <a:bodyPr/>
          <a:lstStyle>
            <a:lvl1pPr>
              <a:defRPr sz="3227"/>
            </a:lvl1pPr>
            <a:lvl2pPr>
              <a:defRPr sz="2933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7857" y="1467234"/>
            <a:ext cx="699516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7857" y="5438302"/>
            <a:ext cx="699516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821224" y="1467234"/>
            <a:ext cx="699516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7857" y="4838020"/>
            <a:ext cx="69951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21224" y="4838018"/>
            <a:ext cx="69951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97857" y="8809089"/>
            <a:ext cx="69951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8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793" y="1671896"/>
            <a:ext cx="13949024" cy="1957742"/>
          </a:xfrm>
          <a:prstGeom prst="rect">
            <a:avLst/>
          </a:prstGeom>
        </p:spPr>
        <p:txBody>
          <a:bodyPr/>
          <a:lstStyle>
            <a:lvl3pPr>
              <a:defRPr sz="2933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48246" y="5136331"/>
            <a:ext cx="3108960" cy="2682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81766" y="4281738"/>
            <a:ext cx="3108960" cy="2682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614725" y="6038039"/>
            <a:ext cx="3108960" cy="2682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3971" y="6976282"/>
            <a:ext cx="31089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48246" y="7843179"/>
            <a:ext cx="31089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614725" y="8729974"/>
            <a:ext cx="3108960" cy="378814"/>
          </a:xfrm>
          <a:prstGeom prst="rect">
            <a:avLst/>
          </a:prstGeom>
        </p:spPr>
        <p:txBody>
          <a:bodyPr tIns="45720" bIns="45720"/>
          <a:lstStyle>
            <a:lvl1pPr marL="0" indent="0" algn="ctr">
              <a:spcAft>
                <a:spcPts val="0"/>
              </a:spcAft>
              <a:buNone/>
              <a:defRPr sz="176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4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  <a:prstGeom prst="rect">
            <a:avLst/>
          </a:prstGeo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98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04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79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37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34680" y="2952586"/>
            <a:ext cx="13415162" cy="41842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880"/>
              </a:spcAft>
              <a:buNone/>
              <a:defRPr sz="4693" b="1" i="0" u="none">
                <a:solidFill>
                  <a:srgbClr val="0D436B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57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9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  <a:prstGeom prst="rect">
            <a:avLst/>
          </a:prstGeo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  <a:prstGeom prst="rect">
            <a:avLst/>
          </a:prstGeo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2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  <a:prstGeom prst="rect">
            <a:avLst/>
          </a:prstGeo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6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2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1" r:id="rId12"/>
    <p:sldLayoutId id="2147483672" r:id="rId13"/>
    <p:sldLayoutId id="2147483689" r:id="rId14"/>
    <p:sldLayoutId id="2147483685" r:id="rId15"/>
    <p:sldLayoutId id="2147483673" r:id="rId16"/>
    <p:sldLayoutId id="2147483674" r:id="rId17"/>
    <p:sldLayoutId id="2147483690" r:id="rId18"/>
    <p:sldLayoutId id="2147483691" r:id="rId19"/>
    <p:sldLayoutId id="2147483675" r:id="rId20"/>
    <p:sldLayoutId id="2147483687" r:id="rId21"/>
    <p:sldLayoutId id="2147483686" r:id="rId22"/>
    <p:sldLayoutId id="2147483692" r:id="rId23"/>
    <p:sldLayoutId id="2147483695" r:id="rId24"/>
    <p:sldLayoutId id="2147483676" r:id="rId25"/>
    <p:sldLayoutId id="2147483677" r:id="rId26"/>
    <p:sldLayoutId id="2147483678" r:id="rId27"/>
    <p:sldLayoutId id="2147483683" r:id="rId28"/>
    <p:sldLayoutId id="2147483684" r:id="rId29"/>
    <p:sldLayoutId id="2147483679" r:id="rId30"/>
    <p:sldLayoutId id="2147483708" r:id="rId31"/>
    <p:sldLayoutId id="2147483709" r:id="rId32"/>
    <p:sldLayoutId id="2147483681" r:id="rId33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/>
          <a:stretch/>
        </p:blipFill>
        <p:spPr>
          <a:xfrm>
            <a:off x="241008" y="751895"/>
            <a:ext cx="15048412" cy="918318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5570013" y="916233"/>
            <a:ext cx="1143000" cy="1143000"/>
          </a:xfrm>
          <a:prstGeom prst="wedgeEllipseCallout">
            <a:avLst>
              <a:gd name="adj1" fmla="val -48039"/>
              <a:gd name="adj2" fmla="val 145608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5577" t="27206" r="38333" b="24724"/>
          <a:stretch/>
        </p:blipFill>
        <p:spPr>
          <a:xfrm rot="16200000">
            <a:off x="5615733" y="961953"/>
            <a:ext cx="1051560" cy="105156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ounded Rectangle 20"/>
          <p:cNvSpPr/>
          <p:nvPr/>
        </p:nvSpPr>
        <p:spPr>
          <a:xfrm>
            <a:off x="12354074" y="4949213"/>
            <a:ext cx="2377440" cy="1074373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 Management Facility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Evaporates liquid effluent from the LAW Facility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9285711" y="5486400"/>
            <a:ext cx="3068363" cy="446557"/>
          </a:xfrm>
          <a:prstGeom prst="straightConnector1">
            <a:avLst/>
          </a:prstGeom>
          <a:ln w="412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146825" y="7009398"/>
            <a:ext cx="3385750" cy="1047191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Low-Activity Waste (LAW) </a:t>
            </a:r>
            <a:r>
              <a:rPr lang="en-US" sz="1400" b="1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en-US" sz="14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Mixes LAW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 glass-forming materials; produces vitrified waste form in stainless steel containers for long-term storage</a:t>
            </a: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V="1">
            <a:off x="5839700" y="6315954"/>
            <a:ext cx="662493" cy="693444"/>
          </a:xfrm>
          <a:prstGeom prst="straightConnector1">
            <a:avLst/>
          </a:prstGeom>
          <a:ln w="41275">
            <a:solidFill>
              <a:srgbClr val="CC66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46674" y="1045029"/>
            <a:ext cx="3345857" cy="1097280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Effluent Retention and Effluent Treatment Facility</a:t>
            </a:r>
            <a:endParaRPr lang="en-US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providing storage and treatment for a variety of mixed secondary liquid waste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126480" y="2142309"/>
            <a:ext cx="605034" cy="340078"/>
          </a:xfrm>
          <a:prstGeom prst="straightConnector1">
            <a:avLst/>
          </a:prstGeom>
          <a:ln w="41275">
            <a:solidFill>
              <a:srgbClr val="FF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573383" y="988400"/>
            <a:ext cx="2596576" cy="852215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Disposal Facility</a:t>
            </a:r>
            <a:endParaRPr lang="en-US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Accepts containers of vitrified LAW for disposal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>
            <a:off x="1698171" y="1414508"/>
            <a:ext cx="875212" cy="179161"/>
          </a:xfrm>
          <a:prstGeom prst="straightConnector1">
            <a:avLst/>
          </a:prstGeom>
          <a:ln w="41275">
            <a:solidFill>
              <a:srgbClr val="FF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844602" y="1091068"/>
            <a:ext cx="3128167" cy="852215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Tank Farm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Feeds tank waste to cesium removal system and transfers feed to the LAW Facility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3698026" y="2031216"/>
            <a:ext cx="1143000" cy="1143000"/>
          </a:xfrm>
          <a:prstGeom prst="wedgeEllipseCallout">
            <a:avLst>
              <a:gd name="adj1" fmla="val 56628"/>
              <a:gd name="adj2" fmla="val 74386"/>
            </a:avLst>
          </a:prstGeom>
          <a:gradFill>
            <a:gsLst>
              <a:gs pos="0">
                <a:srgbClr val="00B050"/>
              </a:gs>
              <a:gs pos="100000">
                <a:srgbClr val="00D05E"/>
              </a:gs>
            </a:gsLst>
            <a:lin ang="16200000" scaled="1"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77437" y="2049653"/>
            <a:ext cx="2423335" cy="1047694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Tank-Side Cesium Removal (TSCR)</a:t>
            </a: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Removes solids and cesium from liquid tank waste to feed the LAW Facility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949" r="22634" b="9090"/>
          <a:stretch/>
        </p:blipFill>
        <p:spPr>
          <a:xfrm>
            <a:off x="3743746" y="2076936"/>
            <a:ext cx="1051560" cy="105156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Snip and Round Single Corner Rectangle 7"/>
          <p:cNvSpPr/>
          <p:nvPr/>
        </p:nvSpPr>
        <p:spPr>
          <a:xfrm rot="21110484">
            <a:off x="4808075" y="3466435"/>
            <a:ext cx="351520" cy="91440"/>
          </a:xfrm>
          <a:prstGeom prst="snip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936405" y="3228811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004581" y="3315965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141961" y="3198328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210137" y="3285482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622006" y="3041650"/>
            <a:ext cx="1210469" cy="120651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4878" y="3161506"/>
            <a:ext cx="170485" cy="320040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787426" y="3310087"/>
            <a:ext cx="1234755" cy="171299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27713" y="3039364"/>
            <a:ext cx="190500" cy="274320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5486474" y="3152860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554650" y="3240014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692030" y="3122377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760206" y="3209531"/>
            <a:ext cx="100584" cy="100584"/>
          </a:xfrm>
          <a:prstGeom prst="ellipse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151486" y="3536950"/>
            <a:ext cx="168760" cy="286058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nip and Round Single Corner Rectangle 49"/>
          <p:cNvSpPr/>
          <p:nvPr/>
        </p:nvSpPr>
        <p:spPr>
          <a:xfrm rot="21104837">
            <a:off x="5334161" y="3580503"/>
            <a:ext cx="395400" cy="215241"/>
          </a:xfrm>
          <a:prstGeom prst="snip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ular Callout 40"/>
          <p:cNvSpPr/>
          <p:nvPr/>
        </p:nvSpPr>
        <p:spPr>
          <a:xfrm>
            <a:off x="3896794" y="4068152"/>
            <a:ext cx="1387085" cy="333342"/>
          </a:xfrm>
          <a:prstGeom prst="wedgeRoundRectCallout">
            <a:avLst>
              <a:gd name="adj1" fmla="val 57361"/>
              <a:gd name="adj2" fmla="val -13711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EXCHANGE COLUMN STORAGE PAD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3766725" y="3542832"/>
            <a:ext cx="1120737" cy="312912"/>
          </a:xfrm>
          <a:prstGeom prst="wedgeRoundRectCallout">
            <a:avLst>
              <a:gd name="adj1" fmla="val 79114"/>
              <a:gd name="adj2" fmla="val 7199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CESIUM TRANSPORT FROM TSCR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703762" y="3310087"/>
            <a:ext cx="90120" cy="171299"/>
          </a:xfrm>
          <a:prstGeom prst="line">
            <a:avLst/>
          </a:prstGeom>
          <a:ln w="158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9" idx="4"/>
          </p:cNvCxnSpPr>
          <p:nvPr/>
        </p:nvCxnSpPr>
        <p:spPr>
          <a:xfrm flipH="1" flipV="1">
            <a:off x="5054873" y="3416549"/>
            <a:ext cx="18288" cy="18288"/>
          </a:xfrm>
          <a:prstGeom prst="straightConnector1">
            <a:avLst/>
          </a:prstGeom>
          <a:ln w="15875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070402" y="3415682"/>
            <a:ext cx="187597" cy="28818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31" idx="4"/>
          </p:cNvCxnSpPr>
          <p:nvPr/>
        </p:nvCxnSpPr>
        <p:spPr>
          <a:xfrm flipV="1">
            <a:off x="5257999" y="3386066"/>
            <a:ext cx="2430" cy="29616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1" idx="5"/>
          </p:cNvCxnSpPr>
          <p:nvPr/>
        </p:nvCxnSpPr>
        <p:spPr>
          <a:xfrm flipV="1">
            <a:off x="5286000" y="3371336"/>
            <a:ext cx="9991" cy="44347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286000" y="3309389"/>
            <a:ext cx="718800" cy="97623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06916" y="3311074"/>
            <a:ext cx="1596980" cy="1260926"/>
          </a:xfrm>
          <a:prstGeom prst="line">
            <a:avLst/>
          </a:prstGeom>
          <a:ln w="412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 rot="2259066">
            <a:off x="6083205" y="3621529"/>
            <a:ext cx="756996" cy="9889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PRETREATED LAW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7603896" y="4564857"/>
            <a:ext cx="1423423" cy="226219"/>
          </a:xfrm>
          <a:prstGeom prst="line">
            <a:avLst/>
          </a:prstGeom>
          <a:ln w="412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9007475" y="4781038"/>
            <a:ext cx="710406" cy="728199"/>
          </a:xfrm>
          <a:prstGeom prst="line">
            <a:avLst/>
          </a:prstGeom>
          <a:ln w="412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6722075" y="5509237"/>
            <a:ext cx="3012475" cy="423721"/>
          </a:xfrm>
          <a:prstGeom prst="line">
            <a:avLst/>
          </a:prstGeom>
          <a:ln w="41275">
            <a:solidFill>
              <a:srgbClr val="FF9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4699000" y="3279103"/>
            <a:ext cx="237405" cy="30984"/>
          </a:xfrm>
          <a:prstGeom prst="line">
            <a:avLst/>
          </a:prstGeom>
          <a:ln w="158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>
            <a:spLocks noChangeAspect="1"/>
          </p:cNvSpPr>
          <p:nvPr/>
        </p:nvSpPr>
        <p:spPr>
          <a:xfrm>
            <a:off x="12639036" y="7256573"/>
            <a:ext cx="2734281" cy="879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  <a:p>
            <a:pPr marL="342900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Untreated tank waste</a:t>
            </a:r>
          </a:p>
          <a:p>
            <a:pPr marL="342900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Pretreated LAW</a:t>
            </a:r>
          </a:p>
          <a:p>
            <a:pPr marL="342900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secondary effluent (from LAW Facility)</a:t>
            </a:r>
          </a:p>
          <a:p>
            <a:pPr marL="342900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Cesium transport (from TSCR to ion </a:t>
            </a:r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exchange column)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2779526" y="7509828"/>
            <a:ext cx="239712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2782701" y="7636036"/>
            <a:ext cx="239712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2777939" y="7755098"/>
            <a:ext cx="2397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2781113" y="7881302"/>
            <a:ext cx="239712" cy="0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844602" y="5705475"/>
            <a:ext cx="2204148" cy="318111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Callout 1 115"/>
          <p:cNvSpPr/>
          <p:nvPr/>
        </p:nvSpPr>
        <p:spPr>
          <a:xfrm>
            <a:off x="7191631" y="6357113"/>
            <a:ext cx="1285103" cy="389578"/>
          </a:xfrm>
          <a:prstGeom prst="borderCallout1">
            <a:avLst>
              <a:gd name="adj1" fmla="val 1622"/>
              <a:gd name="adj2" fmla="val 50967"/>
              <a:gd name="adj3" fmla="val -111077"/>
              <a:gd name="adj4" fmla="val 2098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EFFLUENT FROM LAW FACILITY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324976" y="5567362"/>
            <a:ext cx="533396" cy="85726"/>
          </a:xfrm>
          <a:prstGeom prst="straightConnector1">
            <a:avLst/>
          </a:prstGeom>
          <a:ln w="412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68153" y="3161506"/>
            <a:ext cx="2375934" cy="2404809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486593" y="2773821"/>
            <a:ext cx="681572" cy="394864"/>
          </a:xfrm>
          <a:prstGeom prst="straightConnector1">
            <a:avLst/>
          </a:prstGeom>
          <a:ln w="412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158109" y="2330174"/>
            <a:ext cx="4530058" cy="438431"/>
          </a:xfrm>
          <a:prstGeom prst="straightConnector1">
            <a:avLst/>
          </a:prstGeom>
          <a:ln w="412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675810" y="2342531"/>
            <a:ext cx="847735" cy="501111"/>
          </a:xfrm>
          <a:prstGeom prst="line">
            <a:avLst/>
          </a:prstGeom>
          <a:ln w="41275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8476735" y="5978812"/>
            <a:ext cx="689437" cy="524740"/>
          </a:xfrm>
          <a:prstGeom prst="straightConnector1">
            <a:avLst/>
          </a:prstGeom>
          <a:ln w="41275">
            <a:solidFill>
              <a:srgbClr val="66FF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8909617" y="6501425"/>
            <a:ext cx="3027042" cy="1134611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Laboratory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Analyzes processed waste samples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ensure that glass produced by the LAW Facility meets all regulatory requirements and standards. </a:t>
            </a:r>
          </a:p>
        </p:txBody>
      </p:sp>
    </p:spTree>
    <p:extLst>
      <p:ext uri="{BB962C8B-B14F-4D97-AF65-F5344CB8AC3E}">
        <p14:creationId xmlns:p14="http://schemas.microsoft.com/office/powerpoint/2010/main" val="8503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</TotalTime>
  <Words>167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Hanford(MSP ver 2.0)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Searls, Michelle M</dc:creator>
  <cp:lastModifiedBy>Biro, Brian A</cp:lastModifiedBy>
  <cp:revision>165</cp:revision>
  <cp:lastPrinted>2020-03-29T15:31:51Z</cp:lastPrinted>
  <dcterms:created xsi:type="dcterms:W3CDTF">2019-07-25T17:21:12Z</dcterms:created>
  <dcterms:modified xsi:type="dcterms:W3CDTF">2020-04-01T22:32:32Z</dcterms:modified>
</cp:coreProperties>
</file>